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id="214748366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00200" y="2492375"/>
            <a:ext cx="6762748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600200" y="3966882"/>
            <a:ext cx="6762748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00"/>
              </a:spcBef>
              <a:buClr>
                <a:schemeClr val="l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79464" y="590550"/>
            <a:ext cx="36576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693023" y="739587"/>
            <a:ext cx="3657600" cy="530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779464" y="1816100"/>
            <a:ext cx="3657600" cy="382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8977" y="187452"/>
            <a:ext cx="853665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86200" y="533400"/>
            <a:ext cx="4476749" cy="1252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86123" y="1828800"/>
            <a:ext cx="447453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3886123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5867398" y="6288741"/>
            <a:ext cx="267596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pic" idx="2"/>
          </p:nvPr>
        </p:nvSpPr>
        <p:spPr>
          <a:xfrm flipH="1">
            <a:off x="188252" y="179292"/>
            <a:ext cx="3281086" cy="6483095"/>
          </a:xfrm>
          <a:prstGeom prst="round1Rect">
            <a:avLst>
              <a:gd name="adj" fmla="val 17325"/>
            </a:avLst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Picture with Caption, Alt.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0953" y="533400"/>
            <a:ext cx="3657600" cy="1252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pic" idx="2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710412" y="1828800"/>
            <a:ext cx="3657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325812" y="6288741"/>
            <a:ext cx="52175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Picture above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08037" y="3778623"/>
            <a:ext cx="7560514" cy="11026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pic" idx="2"/>
          </p:nvPr>
        </p:nvSpPr>
        <p:spPr>
          <a:xfrm flipH="1">
            <a:off x="871583" y="762000"/>
            <a:ext cx="7427726" cy="2989730"/>
          </a:xfrm>
          <a:prstGeom prst="roundRect">
            <a:avLst>
              <a:gd name="adj" fmla="val 7476"/>
            </a:avLst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08033" y="4827492"/>
            <a:ext cx="7559977" cy="1220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325812" y="6288741"/>
            <a:ext cx="52175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2466741" y="141521"/>
            <a:ext cx="4208929" cy="7583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2575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Char char="●"/>
              <a:defRPr/>
            </a:lvl1pPr>
            <a:lvl2pPr marL="577850" indent="-17145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2pPr>
            <a:lvl3pPr marL="860425" indent="-17462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3pPr>
            <a:lvl4pPr marL="1143000" indent="-17780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4pPr>
            <a:lvl5pPr marL="1425575" indent="-16827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 rot="5400000">
            <a:off x="5373266" y="2734842"/>
            <a:ext cx="5268912" cy="1358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1230313" y="328613"/>
            <a:ext cx="5268911" cy="6170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2575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Char char="●"/>
              <a:defRPr/>
            </a:lvl1pPr>
            <a:lvl2pPr marL="577850" indent="-17145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2pPr>
            <a:lvl3pPr marL="860425" indent="-17462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3pPr>
            <a:lvl4pPr marL="1143000" indent="-17780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4pPr>
            <a:lvl5pPr marL="1425575" indent="-16827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2575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Char char="●"/>
              <a:defRPr/>
            </a:lvl1pPr>
            <a:lvl2pPr marL="577850" indent="-17145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2pPr>
            <a:lvl3pPr marL="860425" indent="-17462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3pPr>
            <a:lvl4pPr marL="1143000" indent="-17780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4pPr>
            <a:lvl5pPr marL="1425575" indent="-16827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79462" y="2591359"/>
            <a:ext cx="7583486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79462" y="3950353"/>
            <a:ext cx="7583486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600"/>
              </a:spcBef>
              <a:buClr>
                <a:schemeClr val="lt1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88541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79462" y="1438834"/>
            <a:ext cx="36576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7142"/>
              </a:lnSpc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79462" y="2362199"/>
            <a:ext cx="3657600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705350" y="1438834"/>
            <a:ext cx="36576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7142"/>
              </a:lnSpc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705350" y="2362199"/>
            <a:ext cx="3657600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874058" y="2286000"/>
            <a:ext cx="3563002" cy="1587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4815839" y="2286000"/>
            <a:ext cx="3566159" cy="1587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874058" y="2286000"/>
            <a:ext cx="3563002" cy="1587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>
            <a:off x="4815839" y="2286000"/>
            <a:ext cx="3566159" cy="1587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 Content, Top and Botto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507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779462" y="3991816"/>
            <a:ext cx="758507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710953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710953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779462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4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779462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4710953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710953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89706" y="189706"/>
            <a:ext cx="8764587" cy="6478586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chemeClr val="lt2"/>
              </a:gs>
              <a:gs pos="17000">
                <a:schemeClr val="lt2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2575" marR="0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Char char="●"/>
              <a:defRPr/>
            </a:lvl1pPr>
            <a:lvl2pPr marL="577850" marR="0" indent="-17145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2pPr>
            <a:lvl3pPr marL="860425" marR="0" indent="-17462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3pPr>
            <a:lvl4pPr marL="1143000" marR="0" indent="-177800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4pPr>
            <a:lvl5pPr marL="1425575" marR="0" indent="-168275" algn="l" rtl="0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3u_JBnC4c8" TargetMode="External"/><Relationship Id="rId4" Type="http://schemas.openxmlformats.org/officeDocument/2006/relationships/hyperlink" Target="http://www.youtube.com/watch?v=wa5MGEZNrf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7787" y="510856"/>
            <a:ext cx="6413470" cy="5784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Financial Expectations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FIRST is VERY expensive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EACH event costs $5000 just to enter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Parts 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Each member is expected to contribute to the team financially.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Each team member should expect to raise or pay at least $100 by Nov 1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We will provide a way to raise that money – thru fundraising.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All members should expect to participate in the fundraising efforts.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Skill Sets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Here on the CHS FRC Team, there are various skill areas you can get involved in. These include: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Programming (Java)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3D Design (Autodesk Inventor/CAD)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Mechanics (Assembly)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Electronics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Design (Prototyping)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 (Public Relations and fundraising)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Website and social media management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Video/Media team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Your unique skills!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780256" y="2906806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Welcome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FIRST?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FIRST is a World wide Robotics competition.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 are given a game and must design and build a robot to compete in that game.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There are no “kits”, everything is designed and built here in our shop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79462" y="29083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about the robot?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231900" y="736600"/>
            <a:ext cx="66802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It looks kind of like this: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537" y="1198265"/>
            <a:ext cx="7618412" cy="42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Benefits to FIRST	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Become part of a team, build relationships.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Learn many new things, new experiences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Builds problem solving skills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Possible scholarship opportunities.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a game look like?</a:t>
            </a:r>
          </a:p>
        </p:txBody>
      </p:sp>
      <p:sp>
        <p:nvSpPr>
          <p:cNvPr id="169" name="Shape 169"/>
          <p:cNvSpPr/>
          <p:nvPr/>
        </p:nvSpPr>
        <p:spPr>
          <a:xfrm>
            <a:off x="701675" y="2184400"/>
            <a:ext cx="774064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 baseline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An actual game</a:t>
            </a:r>
          </a:p>
        </p:txBody>
      </p:sp>
      <p:sp>
        <p:nvSpPr>
          <p:cNvPr id="170" name="Shape 170"/>
          <p:cNvSpPr/>
          <p:nvPr/>
        </p:nvSpPr>
        <p:spPr>
          <a:xfrm>
            <a:off x="701675" y="3258401"/>
            <a:ext cx="774064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 baseline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FIRST Animation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Alright, so that’s cool.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931862" y="2719293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But when does this even happen?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Our Schedule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We will be meeting once a week for the first semester.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When the season starts in second semester, we will meet </a:t>
            </a:r>
            <a:r>
              <a:rPr lang="en-US" sz="2200" b="0" i="1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every</a:t>
            </a: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day.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Meetings occur before, during, and after school.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“working lunch”</a:t>
            </a:r>
          </a:p>
          <a:p>
            <a:pPr marL="577850" marR="0" lvl="1" indent="-298450" algn="l" rtl="0"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Free periods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the expectations?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All members are expected to do the following:</a:t>
            </a:r>
          </a:p>
          <a:p>
            <a:pPr marL="577850" marR="0" lvl="1" indent="-298450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 committed to the team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 there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Help with fundraising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 an advocate for FIRST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Help with outreach</a:t>
            </a:r>
          </a:p>
          <a:p>
            <a:pPr marL="577850" marR="0" lvl="1" indent="-298450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Contribute positively to the team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Find your place</a:t>
            </a:r>
          </a:p>
          <a:p>
            <a:pPr marL="577850" marR="0" lvl="1" indent="-298450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Have a positive attitude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Respect others, and their opinion</a:t>
            </a:r>
          </a:p>
          <a:p>
            <a:pPr marL="577850" marR="0" lvl="1" indent="-298450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 productive</a:t>
            </a:r>
          </a:p>
          <a:p>
            <a:pPr marL="860425" marR="0" lvl="2" indent="-288925" algn="l" rtl="0">
              <a:lnSpc>
                <a:spcPct val="9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 your talents to help the team and the robot.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1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1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"/>
                                        <p:tgtEl>
                                          <p:spTgt spid="1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rgbClr val="000000"/>
      </a:dk1>
      <a:lt1>
        <a:srgbClr val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Slide 0</vt:lpstr>
      <vt:lpstr>Welcome</vt:lpstr>
      <vt:lpstr>What is FIRST?</vt:lpstr>
      <vt:lpstr>What about the robot?</vt:lpstr>
      <vt:lpstr>Benefits to FIRST </vt:lpstr>
      <vt:lpstr>What does a game look like?</vt:lpstr>
      <vt:lpstr>Alright, so that’s cool.</vt:lpstr>
      <vt:lpstr>Our Schedule</vt:lpstr>
      <vt:lpstr>What are the expectations?</vt:lpstr>
      <vt:lpstr>Financial Expectations</vt:lpstr>
      <vt:lpstr>Skill Sets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cp:lastModifiedBy>jennifer adams</cp:lastModifiedBy>
  <cp:revision>1</cp:revision>
  <dcterms:created xsi:type="dcterms:W3CDTF">2014-10-04T03:29:04Z</dcterms:created>
  <dcterms:modified xsi:type="dcterms:W3CDTF">2014-10-04T03:29:31Z</dcterms:modified>
</cp:coreProperties>
</file>