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slideLayouts/slideLayout16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5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firstSlideNum="0" showSpecialPlsOnTitleSld="0" strictFirstAndLastChars="0" saveSubsetFonts="1" autoCompressPictures="0">
  <p:sldMasterIdLst>
    <p:sldMasterId id="214748366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1" name="Shape 19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5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hape 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8367" y="187452"/>
            <a:ext cx="8827265" cy="648309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04410" y="219635"/>
            <a:ext cx="49305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1600200" y="2492375"/>
            <a:ext cx="6762748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buClr>
                <a:schemeClr val="lt1"/>
              </a:buClr>
              <a:buFont typeface="Trebuchet MS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1600200" y="3966882"/>
            <a:ext cx="6762748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600"/>
              </a:spcBef>
              <a:buClr>
                <a:schemeClr val="lt1"/>
              </a:buClr>
              <a:buFont typeface="Noto Symbol"/>
              <a:buNone/>
              <a:defRPr/>
            </a:lvl1pPr>
            <a:lvl2pPr marL="457200" marR="0" indent="0" algn="ctr" rtl="0">
              <a:spcBef>
                <a:spcPts val="600"/>
              </a:spcBef>
              <a:buClr>
                <a:srgbClr val="888888"/>
              </a:buClr>
              <a:buFont typeface="Noto Symbol"/>
              <a:buNone/>
              <a:defRPr/>
            </a:lvl2pPr>
            <a:lvl3pPr marL="914400" marR="0" indent="0" algn="ctr" rtl="0">
              <a:spcBef>
                <a:spcPts val="600"/>
              </a:spcBef>
              <a:buClr>
                <a:srgbClr val="888888"/>
              </a:buClr>
              <a:buFont typeface="Noto Symbol"/>
              <a:buNone/>
              <a:defRPr/>
            </a:lvl3pPr>
            <a:lvl4pPr marL="1371600" marR="0" indent="0" algn="ctr" rtl="0">
              <a:spcBef>
                <a:spcPts val="600"/>
              </a:spcBef>
              <a:buClr>
                <a:srgbClr val="888888"/>
              </a:buClr>
              <a:buFont typeface="Noto Symbol"/>
              <a:buNone/>
              <a:defRPr/>
            </a:lvl4pPr>
            <a:lvl5pPr marL="1828800" marR="0" indent="0" algn="ctr" rtl="0">
              <a:spcBef>
                <a:spcPts val="600"/>
              </a:spcBef>
              <a:buClr>
                <a:srgbClr val="888888"/>
              </a:buClr>
              <a:buFont typeface="Noto Symbol"/>
              <a:buNone/>
              <a:defRPr/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xfrm>
            <a:off x="3304614" y="6288741"/>
            <a:ext cx="523875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>
  <p:cSld name="Blank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Shape 8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0886" y="186644"/>
            <a:ext cx="8827265" cy="648309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 txBox="1">
            <a:spLocks noGrp="1"/>
          </p:cNvSpPr>
          <p:nvPr>
            <p:ph type="dt" idx="10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ftr" idx="11"/>
          </p:nvPr>
        </p:nvSpPr>
        <p:spPr>
          <a:xfrm>
            <a:off x="3304614" y="6288741"/>
            <a:ext cx="523875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sldNum" idx="12"/>
          </p:nvPr>
        </p:nvSpPr>
        <p:spPr>
          <a:xfrm>
            <a:off x="8404410" y="219635"/>
            <a:ext cx="49305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>
  <p:cSld name="Content with Caption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Shape 9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8367" y="187452"/>
            <a:ext cx="8827265" cy="6483095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779464" y="590550"/>
            <a:ext cx="3657600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4693023" y="739587"/>
            <a:ext cx="3657600" cy="530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body" idx="2"/>
          </p:nvPr>
        </p:nvSpPr>
        <p:spPr>
          <a:xfrm>
            <a:off x="779464" y="1816100"/>
            <a:ext cx="3657600" cy="382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0"/>
              </a:spcBef>
              <a:buFont typeface="Trebuchet MS"/>
              <a:buNone/>
              <a:defRPr/>
            </a:lvl1pPr>
            <a:lvl2pPr marL="457200" indent="0" rtl="0">
              <a:spcBef>
                <a:spcPts val="0"/>
              </a:spcBef>
              <a:buFont typeface="Trebuchet MS"/>
              <a:buNone/>
              <a:defRPr/>
            </a:lvl2pPr>
            <a:lvl3pPr marL="914400" indent="0" rtl="0">
              <a:spcBef>
                <a:spcPts val="0"/>
              </a:spcBef>
              <a:buFont typeface="Trebuchet MS"/>
              <a:buNone/>
              <a:defRPr/>
            </a:lvl3pPr>
            <a:lvl4pPr marL="1371600" indent="0" rtl="0">
              <a:spcBef>
                <a:spcPts val="0"/>
              </a:spcBef>
              <a:buFont typeface="Trebuchet MS"/>
              <a:buNone/>
              <a:defRPr/>
            </a:lvl4pPr>
            <a:lvl5pPr marL="1828800" indent="0" rtl="0">
              <a:spcBef>
                <a:spcPts val="0"/>
              </a:spcBef>
              <a:buFont typeface="Trebuchet MS"/>
              <a:buNone/>
              <a:defRPr/>
            </a:lvl5pPr>
            <a:lvl6pPr marL="2286000" indent="0" rtl="0">
              <a:spcBef>
                <a:spcPts val="0"/>
              </a:spcBef>
              <a:buFont typeface="Trebuchet MS"/>
              <a:buNone/>
              <a:defRPr/>
            </a:lvl6pPr>
            <a:lvl7pPr marL="2743200" indent="0" rtl="0">
              <a:spcBef>
                <a:spcPts val="0"/>
              </a:spcBef>
              <a:buFont typeface="Trebuchet MS"/>
              <a:buNone/>
              <a:defRPr/>
            </a:lvl7pPr>
            <a:lvl8pPr marL="3200400" indent="0" rtl="0">
              <a:spcBef>
                <a:spcPts val="0"/>
              </a:spcBef>
              <a:buFont typeface="Trebuchet MS"/>
              <a:buNone/>
              <a:defRPr/>
            </a:lvl8pPr>
            <a:lvl9pPr marL="3657600" indent="0" rtl="0">
              <a:spcBef>
                <a:spcPts val="0"/>
              </a:spcBef>
              <a:buFont typeface="Trebuchet MS"/>
              <a:buNone/>
              <a:defRPr/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dt" idx="10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ftr" idx="11"/>
          </p:nvPr>
        </p:nvSpPr>
        <p:spPr>
          <a:xfrm>
            <a:off x="3304614" y="6288741"/>
            <a:ext cx="523875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8404410" y="219635"/>
            <a:ext cx="49305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>
  <p:cSld name="Picture with Caption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Shape 10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8977" y="187452"/>
            <a:ext cx="8536655" cy="6483095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3886200" y="533400"/>
            <a:ext cx="4476749" cy="12525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3886123" y="1828800"/>
            <a:ext cx="4474539" cy="3809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Trebuchet MS"/>
              <a:buNone/>
              <a:defRPr/>
            </a:lvl1pPr>
            <a:lvl2pPr marL="457200" indent="0" rtl="0">
              <a:spcBef>
                <a:spcPts val="0"/>
              </a:spcBef>
              <a:buFont typeface="Trebuchet MS"/>
              <a:buNone/>
              <a:defRPr/>
            </a:lvl2pPr>
            <a:lvl3pPr marL="914400" indent="0" rtl="0">
              <a:spcBef>
                <a:spcPts val="0"/>
              </a:spcBef>
              <a:buFont typeface="Trebuchet MS"/>
              <a:buNone/>
              <a:defRPr/>
            </a:lvl3pPr>
            <a:lvl4pPr marL="1371600" indent="0" rtl="0">
              <a:spcBef>
                <a:spcPts val="0"/>
              </a:spcBef>
              <a:buFont typeface="Trebuchet MS"/>
              <a:buNone/>
              <a:defRPr/>
            </a:lvl4pPr>
            <a:lvl5pPr marL="1828800" indent="0" rtl="0">
              <a:spcBef>
                <a:spcPts val="0"/>
              </a:spcBef>
              <a:buFont typeface="Trebuchet MS"/>
              <a:buNone/>
              <a:defRPr/>
            </a:lvl5pPr>
            <a:lvl6pPr marL="2286000" indent="0" rtl="0">
              <a:spcBef>
                <a:spcPts val="0"/>
              </a:spcBef>
              <a:buFont typeface="Trebuchet MS"/>
              <a:buNone/>
              <a:defRPr/>
            </a:lvl6pPr>
            <a:lvl7pPr marL="2743200" indent="0" rtl="0">
              <a:spcBef>
                <a:spcPts val="0"/>
              </a:spcBef>
              <a:buFont typeface="Trebuchet MS"/>
              <a:buNone/>
              <a:defRPr/>
            </a:lvl7pPr>
            <a:lvl8pPr marL="3200400" indent="0" rtl="0">
              <a:spcBef>
                <a:spcPts val="0"/>
              </a:spcBef>
              <a:buFont typeface="Trebuchet MS"/>
              <a:buNone/>
              <a:defRPr/>
            </a:lvl8pPr>
            <a:lvl9pPr marL="3657600" indent="0" rtl="0">
              <a:spcBef>
                <a:spcPts val="0"/>
              </a:spcBef>
              <a:buFont typeface="Trebuchet MS"/>
              <a:buNone/>
              <a:defRPr/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dt" idx="10"/>
          </p:nvPr>
        </p:nvSpPr>
        <p:spPr>
          <a:xfrm>
            <a:off x="3886123" y="6288741"/>
            <a:ext cx="1887537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ftr" idx="11"/>
          </p:nvPr>
        </p:nvSpPr>
        <p:spPr>
          <a:xfrm>
            <a:off x="5867398" y="6288741"/>
            <a:ext cx="2675965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sldNum" idx="12"/>
          </p:nvPr>
        </p:nvSpPr>
        <p:spPr>
          <a:xfrm>
            <a:off x="8404410" y="219635"/>
            <a:ext cx="49305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pic" idx="2"/>
          </p:nvPr>
        </p:nvSpPr>
        <p:spPr>
          <a:xfrm flipH="1">
            <a:off x="188252" y="179292"/>
            <a:ext cx="3281086" cy="6483095"/>
          </a:xfrm>
          <a:prstGeom prst="round1Rect">
            <a:avLst>
              <a:gd name="adj" fmla="val 17325"/>
            </a:avLst>
          </a:prstGeom>
          <a:blipFill rotWithShape="0">
            <a:blip r:embed="rId3">
              <a:alphaModFix/>
            </a:blip>
            <a:stretch>
              <a:fillRect/>
            </a:stretch>
          </a:blipFill>
          <a:ln w="28575" cap="flat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chemeClr val="lt2"/>
              </a:buClr>
              <a:buFont typeface="Trebuchet MS"/>
              <a:buNone/>
              <a:defRPr/>
            </a:lvl1pPr>
            <a:lvl2pPr marL="457200" marR="0" indent="0" algn="l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/>
            </a:lvl2pPr>
            <a:lvl3pPr marL="914400" marR="0" indent="0" algn="l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/>
            </a:lvl3pPr>
            <a:lvl4pPr marL="1371600" marR="0" indent="0" algn="l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/>
            </a:lvl4pPr>
            <a:lvl5pPr marL="1828800" marR="0" indent="0" algn="l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/>
            </a:lvl5pPr>
            <a:lvl6pPr marL="2286000" marR="0" indent="0" algn="l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/>
            </a:lvl6pPr>
            <a:lvl7pPr marL="2743200" marR="0" indent="0" algn="l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/>
            </a:lvl7pPr>
            <a:lvl8pPr marL="3200400" marR="0" indent="0" algn="l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/>
            </a:lvl8pPr>
            <a:lvl9pPr marL="3657600" marR="0" indent="0" algn="l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Picture with Caption, Alt.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Shape 10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8367" y="187452"/>
            <a:ext cx="8827265" cy="6483095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4710953" y="533400"/>
            <a:ext cx="3657600" cy="12525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pic" idx="2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rotWithShape="0">
            <a:blip r:embed="rId3">
              <a:alphaModFix/>
            </a:blip>
            <a:stretch>
              <a:fillRect/>
            </a:stretch>
          </a:blipFill>
          <a:ln w="28575" cap="flat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chemeClr val="lt2"/>
              </a:buClr>
              <a:buFont typeface="Trebuchet MS"/>
              <a:buNone/>
              <a:defRPr/>
            </a:lvl1pPr>
            <a:lvl2pPr marL="457200" marR="0" indent="0" algn="l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/>
            </a:lvl2pPr>
            <a:lvl3pPr marL="914400" marR="0" indent="0" algn="l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/>
            </a:lvl3pPr>
            <a:lvl4pPr marL="1371600" marR="0" indent="0" algn="l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/>
            </a:lvl4pPr>
            <a:lvl5pPr marL="1828800" marR="0" indent="0" algn="l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/>
            </a:lvl5pPr>
            <a:lvl6pPr marL="2286000" marR="0" indent="0" algn="l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/>
            </a:lvl6pPr>
            <a:lvl7pPr marL="2743200" marR="0" indent="0" algn="l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/>
            </a:lvl7pPr>
            <a:lvl8pPr marL="3200400" marR="0" indent="0" algn="l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/>
            </a:lvl8pPr>
            <a:lvl9pPr marL="3657600" marR="0" indent="0" algn="l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/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4710412" y="1828800"/>
            <a:ext cx="3657600" cy="3809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Trebuchet MS"/>
              <a:buNone/>
              <a:defRPr/>
            </a:lvl1pPr>
            <a:lvl2pPr marL="457200" indent="0" rtl="0">
              <a:spcBef>
                <a:spcPts val="0"/>
              </a:spcBef>
              <a:buFont typeface="Trebuchet MS"/>
              <a:buNone/>
              <a:defRPr/>
            </a:lvl2pPr>
            <a:lvl3pPr marL="914400" indent="0" rtl="0">
              <a:spcBef>
                <a:spcPts val="0"/>
              </a:spcBef>
              <a:buFont typeface="Trebuchet MS"/>
              <a:buNone/>
              <a:defRPr/>
            </a:lvl3pPr>
            <a:lvl4pPr marL="1371600" indent="0" rtl="0">
              <a:spcBef>
                <a:spcPts val="0"/>
              </a:spcBef>
              <a:buFont typeface="Trebuchet MS"/>
              <a:buNone/>
              <a:defRPr/>
            </a:lvl4pPr>
            <a:lvl5pPr marL="1828800" indent="0" rtl="0">
              <a:spcBef>
                <a:spcPts val="0"/>
              </a:spcBef>
              <a:buFont typeface="Trebuchet MS"/>
              <a:buNone/>
              <a:defRPr/>
            </a:lvl5pPr>
            <a:lvl6pPr marL="2286000" indent="0" rtl="0">
              <a:spcBef>
                <a:spcPts val="0"/>
              </a:spcBef>
              <a:buFont typeface="Trebuchet MS"/>
              <a:buNone/>
              <a:defRPr/>
            </a:lvl6pPr>
            <a:lvl7pPr marL="2743200" indent="0" rtl="0">
              <a:spcBef>
                <a:spcPts val="0"/>
              </a:spcBef>
              <a:buFont typeface="Trebuchet MS"/>
              <a:buNone/>
              <a:defRPr/>
            </a:lvl7pPr>
            <a:lvl8pPr marL="3200400" indent="0" rtl="0">
              <a:spcBef>
                <a:spcPts val="0"/>
              </a:spcBef>
              <a:buFont typeface="Trebuchet MS"/>
              <a:buNone/>
              <a:defRPr/>
            </a:lvl8pPr>
            <a:lvl9pPr marL="3657600" indent="0" rtl="0">
              <a:spcBef>
                <a:spcPts val="0"/>
              </a:spcBef>
              <a:buFont typeface="Trebuchet MS"/>
              <a:buNone/>
              <a:defRPr/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dt" idx="10"/>
          </p:nvPr>
        </p:nvSpPr>
        <p:spPr>
          <a:xfrm>
            <a:off x="381000" y="6288741"/>
            <a:ext cx="1865125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ftr" idx="11"/>
          </p:nvPr>
        </p:nvSpPr>
        <p:spPr>
          <a:xfrm>
            <a:off x="3325812" y="6288741"/>
            <a:ext cx="521755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sldNum" idx="12"/>
          </p:nvPr>
        </p:nvSpPr>
        <p:spPr>
          <a:xfrm>
            <a:off x="8404410" y="219635"/>
            <a:ext cx="49305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Picture above Caption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Shape 1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8367" y="187452"/>
            <a:ext cx="8827265" cy="6483095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808037" y="3778623"/>
            <a:ext cx="7560514" cy="110265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9" name="Shape 119"/>
          <p:cNvSpPr>
            <a:spLocks noGrp="1"/>
          </p:cNvSpPr>
          <p:nvPr>
            <p:ph type="pic" idx="2"/>
          </p:nvPr>
        </p:nvSpPr>
        <p:spPr>
          <a:xfrm flipH="1">
            <a:off x="871583" y="762000"/>
            <a:ext cx="7427726" cy="2989730"/>
          </a:xfrm>
          <a:prstGeom prst="roundRect">
            <a:avLst>
              <a:gd name="adj" fmla="val 7476"/>
            </a:avLst>
          </a:prstGeom>
          <a:blipFill rotWithShape="0">
            <a:blip r:embed="rId3">
              <a:alphaModFix/>
            </a:blip>
            <a:stretch>
              <a:fillRect/>
            </a:stretch>
          </a:blipFill>
          <a:ln w="28575" cap="flat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chemeClr val="lt2"/>
              </a:buClr>
              <a:buFont typeface="Trebuchet MS"/>
              <a:buNone/>
              <a:defRPr/>
            </a:lvl1pPr>
            <a:lvl2pPr marL="457200" marR="0" indent="0" algn="l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/>
            </a:lvl2pPr>
            <a:lvl3pPr marL="914400" marR="0" indent="0" algn="l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/>
            </a:lvl3pPr>
            <a:lvl4pPr marL="1371600" marR="0" indent="0" algn="l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/>
            </a:lvl4pPr>
            <a:lvl5pPr marL="1828800" marR="0" indent="0" algn="l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/>
            </a:lvl5pPr>
            <a:lvl6pPr marL="2286000" marR="0" indent="0" algn="l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/>
            </a:lvl6pPr>
            <a:lvl7pPr marL="2743200" marR="0" indent="0" algn="l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/>
            </a:lvl7pPr>
            <a:lvl8pPr marL="3200400" marR="0" indent="0" algn="l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/>
            </a:lvl8pPr>
            <a:lvl9pPr marL="3657600" marR="0" indent="0" algn="l" rtl="0">
              <a:spcBef>
                <a:spcPts val="0"/>
              </a:spcBef>
              <a:buClr>
                <a:schemeClr val="dk1"/>
              </a:buClr>
              <a:buFont typeface="Trebuchet MS"/>
              <a:buNone/>
              <a:defRPr/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808033" y="4827492"/>
            <a:ext cx="7559977" cy="122088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600"/>
              </a:spcBef>
              <a:buFont typeface="Trebuchet MS"/>
              <a:buNone/>
              <a:defRPr/>
            </a:lvl1pPr>
            <a:lvl2pPr marL="457200" indent="0" rtl="0">
              <a:spcBef>
                <a:spcPts val="0"/>
              </a:spcBef>
              <a:buFont typeface="Trebuchet MS"/>
              <a:buNone/>
              <a:defRPr/>
            </a:lvl2pPr>
            <a:lvl3pPr marL="914400" indent="0" rtl="0">
              <a:spcBef>
                <a:spcPts val="0"/>
              </a:spcBef>
              <a:buFont typeface="Trebuchet MS"/>
              <a:buNone/>
              <a:defRPr/>
            </a:lvl3pPr>
            <a:lvl4pPr marL="1371600" indent="0" rtl="0">
              <a:spcBef>
                <a:spcPts val="0"/>
              </a:spcBef>
              <a:buFont typeface="Trebuchet MS"/>
              <a:buNone/>
              <a:defRPr/>
            </a:lvl4pPr>
            <a:lvl5pPr marL="1828800" indent="0" rtl="0">
              <a:spcBef>
                <a:spcPts val="0"/>
              </a:spcBef>
              <a:buFont typeface="Trebuchet MS"/>
              <a:buNone/>
              <a:defRPr/>
            </a:lvl5pPr>
            <a:lvl6pPr marL="2286000" indent="0" rtl="0">
              <a:spcBef>
                <a:spcPts val="0"/>
              </a:spcBef>
              <a:buFont typeface="Trebuchet MS"/>
              <a:buNone/>
              <a:defRPr/>
            </a:lvl6pPr>
            <a:lvl7pPr marL="2743200" indent="0" rtl="0">
              <a:spcBef>
                <a:spcPts val="0"/>
              </a:spcBef>
              <a:buFont typeface="Trebuchet MS"/>
              <a:buNone/>
              <a:defRPr/>
            </a:lvl7pPr>
            <a:lvl8pPr marL="3200400" indent="0" rtl="0">
              <a:spcBef>
                <a:spcPts val="0"/>
              </a:spcBef>
              <a:buFont typeface="Trebuchet MS"/>
              <a:buNone/>
              <a:defRPr/>
            </a:lvl8pPr>
            <a:lvl9pPr marL="3657600" indent="0" rtl="0">
              <a:spcBef>
                <a:spcPts val="0"/>
              </a:spcBef>
              <a:buFont typeface="Trebuchet MS"/>
              <a:buNone/>
              <a:defRPr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dt" idx="10"/>
          </p:nvPr>
        </p:nvSpPr>
        <p:spPr>
          <a:xfrm>
            <a:off x="381000" y="6288741"/>
            <a:ext cx="1865125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ftr" idx="11"/>
          </p:nvPr>
        </p:nvSpPr>
        <p:spPr>
          <a:xfrm>
            <a:off x="3325812" y="6288741"/>
            <a:ext cx="521755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8404410" y="219635"/>
            <a:ext cx="49305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>
  <p:cSld name="Title and Vertical Text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Shape 1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0886" y="186644"/>
            <a:ext cx="8827265" cy="6483095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779462" y="381000"/>
            <a:ext cx="7583486" cy="10443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Trebuchet MS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 rot="5400000">
            <a:off x="2466741" y="141521"/>
            <a:ext cx="4208929" cy="75834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2575" indent="-142875" algn="l" rtl="0">
              <a:spcBef>
                <a:spcPts val="2000"/>
              </a:spcBef>
              <a:buClr>
                <a:schemeClr val="lt1"/>
              </a:buClr>
              <a:buFont typeface="Noto Symbol"/>
              <a:buChar char="●"/>
              <a:defRPr/>
            </a:lvl1pPr>
            <a:lvl2pPr marL="577850" indent="-171450" algn="l" rtl="0">
              <a:spcBef>
                <a:spcPts val="600"/>
              </a:spcBef>
              <a:buClr>
                <a:schemeClr val="lt1"/>
              </a:buClr>
              <a:buFont typeface="Noto Symbol"/>
              <a:buChar char="●"/>
              <a:defRPr/>
            </a:lvl2pPr>
            <a:lvl3pPr marL="860425" indent="-174625" algn="l" rtl="0">
              <a:spcBef>
                <a:spcPts val="600"/>
              </a:spcBef>
              <a:buClr>
                <a:schemeClr val="lt1"/>
              </a:buClr>
              <a:buFont typeface="Noto Symbol"/>
              <a:buChar char="●"/>
              <a:defRPr/>
            </a:lvl3pPr>
            <a:lvl4pPr marL="1143000" indent="-177800" algn="l" rtl="0">
              <a:spcBef>
                <a:spcPts val="600"/>
              </a:spcBef>
              <a:buClr>
                <a:schemeClr val="lt1"/>
              </a:buClr>
              <a:buFont typeface="Noto Symbol"/>
              <a:buChar char="●"/>
              <a:defRPr/>
            </a:lvl4pPr>
            <a:lvl5pPr marL="1425575" indent="-168275" algn="l" rtl="0">
              <a:spcBef>
                <a:spcPts val="600"/>
              </a:spcBef>
              <a:buClr>
                <a:schemeClr val="lt1"/>
              </a:buClr>
              <a:buFont typeface="Noto Symbol"/>
              <a:buChar char="●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dt" idx="10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ftr" idx="11"/>
          </p:nvPr>
        </p:nvSpPr>
        <p:spPr>
          <a:xfrm>
            <a:off x="3304614" y="6288741"/>
            <a:ext cx="523875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sldNum" idx="12"/>
          </p:nvPr>
        </p:nvSpPr>
        <p:spPr>
          <a:xfrm>
            <a:off x="8404410" y="219635"/>
            <a:ext cx="49305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>
  <p:cSld name="Vertical Title and 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Shape 1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0886" y="186644"/>
            <a:ext cx="8827265" cy="6483095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 rot="5400000">
            <a:off x="5373266" y="2734842"/>
            <a:ext cx="5268912" cy="135815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Trebuchet MS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 rot="5400000">
            <a:off x="1230313" y="328613"/>
            <a:ext cx="5268911" cy="61706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2575" indent="-142875" algn="l" rtl="0">
              <a:spcBef>
                <a:spcPts val="2000"/>
              </a:spcBef>
              <a:buClr>
                <a:schemeClr val="lt1"/>
              </a:buClr>
              <a:buFont typeface="Noto Symbol"/>
              <a:buChar char="●"/>
              <a:defRPr/>
            </a:lvl1pPr>
            <a:lvl2pPr marL="577850" indent="-171450" algn="l" rtl="0">
              <a:spcBef>
                <a:spcPts val="600"/>
              </a:spcBef>
              <a:buClr>
                <a:schemeClr val="lt1"/>
              </a:buClr>
              <a:buFont typeface="Noto Symbol"/>
              <a:buChar char="●"/>
              <a:defRPr/>
            </a:lvl2pPr>
            <a:lvl3pPr marL="860425" indent="-174625" algn="l" rtl="0">
              <a:spcBef>
                <a:spcPts val="600"/>
              </a:spcBef>
              <a:buClr>
                <a:schemeClr val="lt1"/>
              </a:buClr>
              <a:buFont typeface="Noto Symbol"/>
              <a:buChar char="●"/>
              <a:defRPr/>
            </a:lvl3pPr>
            <a:lvl4pPr marL="1143000" indent="-177800" algn="l" rtl="0">
              <a:spcBef>
                <a:spcPts val="600"/>
              </a:spcBef>
              <a:buClr>
                <a:schemeClr val="lt1"/>
              </a:buClr>
              <a:buFont typeface="Noto Symbol"/>
              <a:buChar char="●"/>
              <a:defRPr/>
            </a:lvl4pPr>
            <a:lvl5pPr marL="1425575" indent="-168275" algn="l" rtl="0">
              <a:spcBef>
                <a:spcPts val="600"/>
              </a:spcBef>
              <a:buClr>
                <a:schemeClr val="lt1"/>
              </a:buClr>
              <a:buFont typeface="Noto Symbol"/>
              <a:buChar char="●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dt" idx="10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ftr" idx="11"/>
          </p:nvPr>
        </p:nvSpPr>
        <p:spPr>
          <a:xfrm>
            <a:off x="3304614" y="6288741"/>
            <a:ext cx="523875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sldNum" idx="12"/>
          </p:nvPr>
        </p:nvSpPr>
        <p:spPr>
          <a:xfrm>
            <a:off x="8404410" y="219635"/>
            <a:ext cx="49305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Shape 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0886" y="186644"/>
            <a:ext cx="8827265" cy="6483095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779462" y="381000"/>
            <a:ext cx="7583486" cy="10443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Trebuchet MS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779462" y="1828800"/>
            <a:ext cx="7583486" cy="420892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2575" indent="-142875" algn="l" rtl="0">
              <a:spcBef>
                <a:spcPts val="2000"/>
              </a:spcBef>
              <a:buClr>
                <a:schemeClr val="lt1"/>
              </a:buClr>
              <a:buFont typeface="Noto Symbol"/>
              <a:buChar char="●"/>
              <a:defRPr/>
            </a:lvl1pPr>
            <a:lvl2pPr marL="577850" indent="-171450" algn="l" rtl="0">
              <a:spcBef>
                <a:spcPts val="600"/>
              </a:spcBef>
              <a:buClr>
                <a:schemeClr val="lt1"/>
              </a:buClr>
              <a:buFont typeface="Noto Symbol"/>
              <a:buChar char="●"/>
              <a:defRPr/>
            </a:lvl2pPr>
            <a:lvl3pPr marL="860425" indent="-174625" algn="l" rtl="0">
              <a:spcBef>
                <a:spcPts val="600"/>
              </a:spcBef>
              <a:buClr>
                <a:schemeClr val="lt1"/>
              </a:buClr>
              <a:buFont typeface="Noto Symbol"/>
              <a:buChar char="●"/>
              <a:defRPr/>
            </a:lvl3pPr>
            <a:lvl4pPr marL="1143000" indent="-177800" algn="l" rtl="0">
              <a:spcBef>
                <a:spcPts val="600"/>
              </a:spcBef>
              <a:buClr>
                <a:schemeClr val="lt1"/>
              </a:buClr>
              <a:buFont typeface="Noto Symbol"/>
              <a:buChar char="●"/>
              <a:defRPr/>
            </a:lvl4pPr>
            <a:lvl5pPr marL="1425575" indent="-168275" algn="l" rtl="0">
              <a:spcBef>
                <a:spcPts val="600"/>
              </a:spcBef>
              <a:buClr>
                <a:schemeClr val="lt1"/>
              </a:buClr>
              <a:buFont typeface="Noto Symbol"/>
              <a:buChar char="●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3304614" y="6288741"/>
            <a:ext cx="523875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04410" y="219635"/>
            <a:ext cx="49305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>
  <p:cSld name="Section 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Shape 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8367" y="187452"/>
            <a:ext cx="8827265" cy="6483095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779462" y="2591359"/>
            <a:ext cx="7583486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779462" y="3950353"/>
            <a:ext cx="7583486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600"/>
              </a:spcBef>
              <a:buClr>
                <a:schemeClr val="lt1"/>
              </a:buClr>
              <a:buFont typeface="Trebuchet MS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Trebuchet MS"/>
              <a:buNone/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3304614" y="6288741"/>
            <a:ext cx="523875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04410" y="219635"/>
            <a:ext cx="49305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>
  <p:cSld name="Two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Shape 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0886" y="186644"/>
            <a:ext cx="8827265" cy="6483095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779462" y="381000"/>
            <a:ext cx="7583486" cy="10443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Trebuchet MS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779462" y="1828800"/>
            <a:ext cx="3657600" cy="42195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88541" y="1828800"/>
            <a:ext cx="3657600" cy="42195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304614" y="6288741"/>
            <a:ext cx="523875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404410" y="219635"/>
            <a:ext cx="49305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Shape 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0886" y="186644"/>
            <a:ext cx="8827265" cy="6483095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779462" y="381000"/>
            <a:ext cx="7583486" cy="10443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779462" y="1438834"/>
            <a:ext cx="3657600" cy="7898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algn="ctr" rtl="0">
              <a:lnSpc>
                <a:spcPct val="107142"/>
              </a:lnSpc>
              <a:spcBef>
                <a:spcPts val="0"/>
              </a:spcBef>
              <a:buFont typeface="Trebuchet MS"/>
              <a:buNone/>
              <a:defRPr/>
            </a:lvl1pPr>
            <a:lvl2pPr marL="457200" indent="0" rtl="0">
              <a:spcBef>
                <a:spcPts val="0"/>
              </a:spcBef>
              <a:buFont typeface="Trebuchet MS"/>
              <a:buNone/>
              <a:defRPr/>
            </a:lvl2pPr>
            <a:lvl3pPr marL="914400" indent="0" rtl="0">
              <a:spcBef>
                <a:spcPts val="0"/>
              </a:spcBef>
              <a:buFont typeface="Trebuchet MS"/>
              <a:buNone/>
              <a:defRPr/>
            </a:lvl3pPr>
            <a:lvl4pPr marL="1371600" indent="0" rtl="0">
              <a:spcBef>
                <a:spcPts val="0"/>
              </a:spcBef>
              <a:buFont typeface="Trebuchet MS"/>
              <a:buNone/>
              <a:defRPr/>
            </a:lvl4pPr>
            <a:lvl5pPr marL="1828800" indent="0" rtl="0">
              <a:spcBef>
                <a:spcPts val="0"/>
              </a:spcBef>
              <a:buFont typeface="Trebuchet MS"/>
              <a:buNone/>
              <a:defRPr/>
            </a:lvl5pPr>
            <a:lvl6pPr marL="2286000" indent="0" rtl="0">
              <a:spcBef>
                <a:spcPts val="0"/>
              </a:spcBef>
              <a:buFont typeface="Trebuchet MS"/>
              <a:buNone/>
              <a:defRPr/>
            </a:lvl6pPr>
            <a:lvl7pPr marL="2743200" indent="0" rtl="0">
              <a:spcBef>
                <a:spcPts val="0"/>
              </a:spcBef>
              <a:buFont typeface="Trebuchet MS"/>
              <a:buNone/>
              <a:defRPr/>
            </a:lvl7pPr>
            <a:lvl8pPr marL="3200400" indent="0" rtl="0">
              <a:spcBef>
                <a:spcPts val="0"/>
              </a:spcBef>
              <a:buFont typeface="Trebuchet MS"/>
              <a:buNone/>
              <a:defRPr/>
            </a:lvl8pPr>
            <a:lvl9pPr marL="3657600" indent="0" rtl="0">
              <a:spcBef>
                <a:spcPts val="0"/>
              </a:spcBef>
              <a:buFont typeface="Trebuchet MS"/>
              <a:buNone/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779462" y="2362199"/>
            <a:ext cx="3657600" cy="3686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3"/>
          </p:nvPr>
        </p:nvSpPr>
        <p:spPr>
          <a:xfrm>
            <a:off x="4705350" y="1438834"/>
            <a:ext cx="3657600" cy="7898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algn="ctr" rtl="0">
              <a:lnSpc>
                <a:spcPct val="107142"/>
              </a:lnSpc>
              <a:spcBef>
                <a:spcPts val="0"/>
              </a:spcBef>
              <a:buFont typeface="Trebuchet MS"/>
              <a:buNone/>
              <a:defRPr/>
            </a:lvl1pPr>
            <a:lvl2pPr marL="457200" indent="0" rtl="0">
              <a:spcBef>
                <a:spcPts val="0"/>
              </a:spcBef>
              <a:buFont typeface="Trebuchet MS"/>
              <a:buNone/>
              <a:defRPr/>
            </a:lvl2pPr>
            <a:lvl3pPr marL="914400" indent="0" rtl="0">
              <a:spcBef>
                <a:spcPts val="0"/>
              </a:spcBef>
              <a:buFont typeface="Trebuchet MS"/>
              <a:buNone/>
              <a:defRPr/>
            </a:lvl3pPr>
            <a:lvl4pPr marL="1371600" indent="0" rtl="0">
              <a:spcBef>
                <a:spcPts val="0"/>
              </a:spcBef>
              <a:buFont typeface="Trebuchet MS"/>
              <a:buNone/>
              <a:defRPr/>
            </a:lvl4pPr>
            <a:lvl5pPr marL="1828800" indent="0" rtl="0">
              <a:spcBef>
                <a:spcPts val="0"/>
              </a:spcBef>
              <a:buFont typeface="Trebuchet MS"/>
              <a:buNone/>
              <a:defRPr/>
            </a:lvl5pPr>
            <a:lvl6pPr marL="2286000" indent="0" rtl="0">
              <a:spcBef>
                <a:spcPts val="0"/>
              </a:spcBef>
              <a:buFont typeface="Trebuchet MS"/>
              <a:buNone/>
              <a:defRPr/>
            </a:lvl6pPr>
            <a:lvl7pPr marL="2743200" indent="0" rtl="0">
              <a:spcBef>
                <a:spcPts val="0"/>
              </a:spcBef>
              <a:buFont typeface="Trebuchet MS"/>
              <a:buNone/>
              <a:defRPr/>
            </a:lvl7pPr>
            <a:lvl8pPr marL="3200400" indent="0" rtl="0">
              <a:spcBef>
                <a:spcPts val="0"/>
              </a:spcBef>
              <a:buFont typeface="Trebuchet MS"/>
              <a:buNone/>
              <a:defRPr/>
            </a:lvl8pPr>
            <a:lvl9pPr marL="3657600" indent="0" rtl="0">
              <a:spcBef>
                <a:spcPts val="0"/>
              </a:spcBef>
              <a:buFont typeface="Trebuchet MS"/>
              <a:buNone/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4"/>
          </p:nvPr>
        </p:nvSpPr>
        <p:spPr>
          <a:xfrm>
            <a:off x="4705350" y="2362199"/>
            <a:ext cx="3657600" cy="3686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304614" y="6288741"/>
            <a:ext cx="523875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04410" y="219635"/>
            <a:ext cx="49305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cxnSp>
        <p:nvCxnSpPr>
          <p:cNvPr id="50" name="Shape 50"/>
          <p:cNvCxnSpPr/>
          <p:nvPr/>
        </p:nvCxnSpPr>
        <p:spPr>
          <a:xfrm>
            <a:off x="874058" y="2286000"/>
            <a:ext cx="3563002" cy="1587"/>
          </a:xfrm>
          <a:prstGeom prst="straightConnector1">
            <a:avLst/>
          </a:prstGeom>
          <a:noFill/>
          <a:ln w="19050" cap="flat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1" name="Shape 51"/>
          <p:cNvCxnSpPr/>
          <p:nvPr/>
        </p:nvCxnSpPr>
        <p:spPr>
          <a:xfrm>
            <a:off x="4815839" y="2286000"/>
            <a:ext cx="3566159" cy="1587"/>
          </a:xfrm>
          <a:prstGeom prst="straightConnector1">
            <a:avLst/>
          </a:prstGeom>
          <a:noFill/>
          <a:ln w="19050" cap="flat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2" name="Shape 52"/>
          <p:cNvCxnSpPr/>
          <p:nvPr/>
        </p:nvCxnSpPr>
        <p:spPr>
          <a:xfrm>
            <a:off x="874058" y="2286000"/>
            <a:ext cx="3563002" cy="1587"/>
          </a:xfrm>
          <a:prstGeom prst="straightConnector1">
            <a:avLst/>
          </a:prstGeom>
          <a:noFill/>
          <a:ln w="19050" cap="flat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3" name="Shape 53"/>
          <p:cNvCxnSpPr/>
          <p:nvPr/>
        </p:nvCxnSpPr>
        <p:spPr>
          <a:xfrm>
            <a:off x="4815839" y="2286000"/>
            <a:ext cx="3566159" cy="1587"/>
          </a:xfrm>
          <a:prstGeom prst="straightConnector1">
            <a:avLst/>
          </a:prstGeom>
          <a:noFill/>
          <a:ln w="19050" cap="flat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2 Content, Top and Bottom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Shape 5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0886" y="186644"/>
            <a:ext cx="8827265" cy="648309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779462" y="381000"/>
            <a:ext cx="7583486" cy="10443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Trebuchet MS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779462" y="1828800"/>
            <a:ext cx="7585076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304614" y="6288741"/>
            <a:ext cx="523875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404410" y="219635"/>
            <a:ext cx="49305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779462" y="3991816"/>
            <a:ext cx="7585076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3 Conten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Shape 6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0886" y="186644"/>
            <a:ext cx="8827265" cy="6483095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779462" y="381000"/>
            <a:ext cx="7583486" cy="10443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Trebuchet MS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4710953" y="1828800"/>
            <a:ext cx="3657600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xfrm>
            <a:off x="3304614" y="6288741"/>
            <a:ext cx="523875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8404410" y="219635"/>
            <a:ext cx="49305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2"/>
          </p:nvPr>
        </p:nvSpPr>
        <p:spPr>
          <a:xfrm>
            <a:off x="4710953" y="3991816"/>
            <a:ext cx="3657600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3"/>
          </p:nvPr>
        </p:nvSpPr>
        <p:spPr>
          <a:xfrm>
            <a:off x="779462" y="1828800"/>
            <a:ext cx="3657600" cy="42195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4 Conten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Shape 7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0886" y="186644"/>
            <a:ext cx="8827265" cy="648309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779462" y="381000"/>
            <a:ext cx="7583486" cy="10443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Trebuchet MS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304614" y="6288741"/>
            <a:ext cx="523875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8404410" y="219635"/>
            <a:ext cx="49305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779462" y="1828800"/>
            <a:ext cx="3657600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2"/>
          </p:nvPr>
        </p:nvSpPr>
        <p:spPr>
          <a:xfrm>
            <a:off x="779462" y="3991816"/>
            <a:ext cx="3657600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3"/>
          </p:nvPr>
        </p:nvSpPr>
        <p:spPr>
          <a:xfrm>
            <a:off x="4710953" y="1828800"/>
            <a:ext cx="3657600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4"/>
          </p:nvPr>
        </p:nvSpPr>
        <p:spPr>
          <a:xfrm>
            <a:off x="4710953" y="3991816"/>
            <a:ext cx="3657600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>
  <p:cSld name="Title Only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Shape 8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0886" y="186644"/>
            <a:ext cx="8827265" cy="6483095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779462" y="381000"/>
            <a:ext cx="7583486" cy="10443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Trebuchet MS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dt" idx="10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ftr" idx="11"/>
          </p:nvPr>
        </p:nvSpPr>
        <p:spPr>
          <a:xfrm>
            <a:off x="3304614" y="6288741"/>
            <a:ext cx="523875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8404410" y="219635"/>
            <a:ext cx="49305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/>
        </p:nvSpPr>
        <p:spPr>
          <a:xfrm>
            <a:off x="189706" y="189706"/>
            <a:ext cx="8764587" cy="6478586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0">
                <a:schemeClr val="lt2"/>
              </a:gs>
              <a:gs pos="17000">
                <a:schemeClr val="lt2"/>
              </a:gs>
              <a:gs pos="100000">
                <a:schemeClr val="dk2"/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779462" y="381000"/>
            <a:ext cx="7583486" cy="10443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buClr>
                <a:schemeClr val="lt1"/>
              </a:buClr>
              <a:buFont typeface="Trebuchet MS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779462" y="1828800"/>
            <a:ext cx="7583486" cy="420892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2575" marR="0" indent="-142875" algn="l" rtl="0">
              <a:spcBef>
                <a:spcPts val="2000"/>
              </a:spcBef>
              <a:buClr>
                <a:schemeClr val="lt1"/>
              </a:buClr>
              <a:buFont typeface="Noto Symbol"/>
              <a:buChar char="●"/>
              <a:defRPr/>
            </a:lvl1pPr>
            <a:lvl2pPr marL="577850" marR="0" indent="-171450" algn="l" rtl="0">
              <a:spcBef>
                <a:spcPts val="600"/>
              </a:spcBef>
              <a:buClr>
                <a:schemeClr val="lt1"/>
              </a:buClr>
              <a:buFont typeface="Noto Symbol"/>
              <a:buChar char="●"/>
              <a:defRPr/>
            </a:lvl2pPr>
            <a:lvl3pPr marL="860425" marR="0" indent="-174625" algn="l" rtl="0">
              <a:spcBef>
                <a:spcPts val="600"/>
              </a:spcBef>
              <a:buClr>
                <a:schemeClr val="lt1"/>
              </a:buClr>
              <a:buFont typeface="Noto Symbol"/>
              <a:buChar char="●"/>
              <a:defRPr/>
            </a:lvl3pPr>
            <a:lvl4pPr marL="1143000" marR="0" indent="-177800" algn="l" rtl="0">
              <a:spcBef>
                <a:spcPts val="600"/>
              </a:spcBef>
              <a:buClr>
                <a:schemeClr val="lt1"/>
              </a:buClr>
              <a:buFont typeface="Noto Symbol"/>
              <a:buChar char="●"/>
              <a:defRPr/>
            </a:lvl4pPr>
            <a:lvl5pPr marL="1425575" marR="0" indent="-168275" algn="l" rtl="0">
              <a:spcBef>
                <a:spcPts val="600"/>
              </a:spcBef>
              <a:buClr>
                <a:schemeClr val="lt1"/>
              </a:buClr>
              <a:buFont typeface="Noto Symbol"/>
              <a:buChar char="●"/>
              <a:defRPr/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304614" y="6288741"/>
            <a:ext cx="523875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404410" y="219635"/>
            <a:ext cx="49305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F3u_JBnC4c8" TargetMode="External"/><Relationship Id="rId4" Type="http://schemas.openxmlformats.org/officeDocument/2006/relationships/hyperlink" Target="http://www.youtube.com/watch?v=wa5MGEZNrf0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Shape 1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47787" y="510856"/>
            <a:ext cx="6413470" cy="57840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title"/>
          </p:nvPr>
        </p:nvSpPr>
        <p:spPr>
          <a:xfrm>
            <a:off x="779462" y="381000"/>
            <a:ext cx="7583486" cy="10443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Trebuchet MS"/>
              <a:buNone/>
            </a:pPr>
            <a:r>
              <a:rPr lang="en-US" sz="3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Financial Expectations</a:t>
            </a:r>
          </a:p>
        </p:txBody>
      </p:sp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779462" y="1828800"/>
            <a:ext cx="7583486" cy="42089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82575" marR="0" lvl="0" indent="-282575" algn="l" rtl="0">
              <a:spcBef>
                <a:spcPts val="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2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FIRST is VERY expensive</a:t>
            </a:r>
          </a:p>
          <a:p>
            <a:pPr marL="577850" marR="0" lvl="1" indent="-298450" algn="l" rtl="0">
              <a:spcBef>
                <a:spcPts val="6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0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EACH event costs $5000 just to enter</a:t>
            </a:r>
          </a:p>
          <a:p>
            <a:pPr marL="577850" marR="0" lvl="1" indent="-298450" algn="l" rtl="0">
              <a:spcBef>
                <a:spcPts val="6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0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Parts </a:t>
            </a:r>
          </a:p>
          <a:p>
            <a:pPr marL="282575" marR="0" lvl="0" indent="-282575" algn="l" rtl="0">
              <a:spcBef>
                <a:spcPts val="20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2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Each member is expected to contribute to the team financially.</a:t>
            </a:r>
          </a:p>
          <a:p>
            <a:pPr marL="577850" marR="0" lvl="1" indent="-298450" algn="l" rtl="0">
              <a:spcBef>
                <a:spcPts val="6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0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Each team member should expect to raise or pay at least $100 by Nov 1</a:t>
            </a:r>
          </a:p>
          <a:p>
            <a:pPr marL="577850" marR="0" lvl="1" indent="-298450" algn="l" rtl="0">
              <a:spcBef>
                <a:spcPts val="6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0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We will provide a way to raise that money – thru fundraising.</a:t>
            </a:r>
          </a:p>
          <a:p>
            <a:pPr marL="577850" marR="0" lvl="1" indent="-298450" algn="l" rtl="0">
              <a:spcBef>
                <a:spcPts val="6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0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All members should expect to participate in the fundraising efforts. 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title"/>
          </p:nvPr>
        </p:nvSpPr>
        <p:spPr>
          <a:xfrm>
            <a:off x="779462" y="381000"/>
            <a:ext cx="7583486" cy="10443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Trebuchet MS"/>
              <a:buNone/>
            </a:pPr>
            <a:r>
              <a:rPr lang="en-US" sz="3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Skill Sets</a:t>
            </a:r>
          </a:p>
        </p:txBody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779462" y="1828800"/>
            <a:ext cx="7583486" cy="42089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82575" marR="0" lvl="0" indent="-282575" algn="l" rtl="0">
              <a:spcBef>
                <a:spcPts val="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2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Here on the CHS FRC Team, there are various skill areas you can get involved in. These include:</a:t>
            </a:r>
          </a:p>
          <a:p>
            <a:pPr marL="577850" marR="0" lvl="1" indent="-298450" algn="l" rtl="0">
              <a:spcBef>
                <a:spcPts val="6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0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Programming (Java)</a:t>
            </a:r>
          </a:p>
          <a:p>
            <a:pPr marL="577850" marR="0" lvl="1" indent="-298450" algn="l" rtl="0">
              <a:spcBef>
                <a:spcPts val="6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0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3D Design (Autodesk Inventor/CAD)</a:t>
            </a:r>
          </a:p>
          <a:p>
            <a:pPr marL="577850" marR="0" lvl="1" indent="-298450" algn="l" rtl="0">
              <a:spcBef>
                <a:spcPts val="6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0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Mechanics (Assembly)</a:t>
            </a:r>
          </a:p>
          <a:p>
            <a:pPr marL="577850" marR="0" lvl="1" indent="-298450" algn="l" rtl="0">
              <a:spcBef>
                <a:spcPts val="6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0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Electronics</a:t>
            </a:r>
          </a:p>
          <a:p>
            <a:pPr marL="577850" marR="0" lvl="1" indent="-298450" algn="l" rtl="0">
              <a:spcBef>
                <a:spcPts val="6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0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Design (Prototyping)</a:t>
            </a:r>
          </a:p>
          <a:p>
            <a:pPr marL="577850" marR="0" lvl="1" indent="-298450" algn="l" rtl="0">
              <a:spcBef>
                <a:spcPts val="6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0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PR (Public Relations and fundraising)</a:t>
            </a:r>
          </a:p>
          <a:p>
            <a:pPr marL="577850" marR="0" lvl="1" indent="-298450" algn="l" rtl="0">
              <a:spcBef>
                <a:spcPts val="6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0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Website and social media management</a:t>
            </a:r>
          </a:p>
          <a:p>
            <a:pPr marL="577850" marR="0" lvl="1" indent="-298450" algn="l" rtl="0">
              <a:spcBef>
                <a:spcPts val="6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0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Video/Media team</a:t>
            </a:r>
          </a:p>
          <a:p>
            <a:pPr marL="577850" marR="0" lvl="1" indent="-298450" algn="l" rtl="0">
              <a:spcBef>
                <a:spcPts val="6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0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Your unique skills!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780256" y="2906806"/>
            <a:ext cx="7583486" cy="10443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Trebuchet MS"/>
              <a:buNone/>
            </a:pPr>
            <a:r>
              <a:rPr lang="en-US" sz="60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Welcome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779462" y="381000"/>
            <a:ext cx="7583486" cy="10443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Trebuchet MS"/>
              <a:buNone/>
            </a:pPr>
            <a:r>
              <a:rPr lang="en-US" sz="3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What is FIRST?</a:t>
            </a:r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779462" y="1828800"/>
            <a:ext cx="7583486" cy="42089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82575" marR="0" lvl="0" indent="-282575" algn="l" rtl="0">
              <a:spcBef>
                <a:spcPts val="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2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FIRST is a World wide Robotics competition.</a:t>
            </a:r>
          </a:p>
          <a:p>
            <a:pPr marL="282575" marR="0" lvl="0" indent="-282575" algn="l" rtl="0">
              <a:spcBef>
                <a:spcPts val="20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2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Students are given a game and must design and build a robot to compete in that game.</a:t>
            </a:r>
          </a:p>
          <a:p>
            <a:pPr marL="282575" marR="0" lvl="0" indent="-282575" algn="l" rtl="0">
              <a:spcBef>
                <a:spcPts val="20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2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There are no “kits”, everything is designed and built here in our shop</a:t>
            </a:r>
          </a:p>
          <a:p>
            <a:pPr marL="282575" marR="0" lvl="0" indent="-282575" algn="l" rtl="0">
              <a:spcBef>
                <a:spcPts val="2000"/>
              </a:spcBef>
              <a:buClr>
                <a:schemeClr val="lt1"/>
              </a:buClr>
              <a:buFont typeface="Noto Symbol"/>
              <a:buNone/>
            </a:pPr>
            <a:endParaRPr sz="2200" b="0" i="0" u="none" strike="noStrike" cap="none" baseline="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"/>
                                        <p:tgtEl>
                                          <p:spTgt spid="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>
            <a:off x="779462" y="2908300"/>
            <a:ext cx="7583486" cy="10443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Trebuchet MS"/>
              <a:buNone/>
            </a:pPr>
            <a:r>
              <a:rPr lang="en-US" sz="3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What about the robot?</a:t>
            </a:r>
          </a:p>
        </p:txBody>
      </p:sp>
      <p:sp>
        <p:nvSpPr>
          <p:cNvPr id="156" name="Shape 156"/>
          <p:cNvSpPr txBox="1"/>
          <p:nvPr/>
        </p:nvSpPr>
        <p:spPr>
          <a:xfrm>
            <a:off x="1231900" y="736600"/>
            <a:ext cx="6680200" cy="461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It looks kind of like this:</a:t>
            </a:r>
          </a:p>
        </p:txBody>
      </p:sp>
      <p:pic>
        <p:nvPicPr>
          <p:cNvPr id="157" name="Shape 15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4537" y="1198265"/>
            <a:ext cx="7618412" cy="427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779462" y="381000"/>
            <a:ext cx="7583486" cy="10443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Trebuchet MS"/>
              <a:buNone/>
            </a:pPr>
            <a:r>
              <a:rPr lang="en-US" sz="3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Benefits to FIRST	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779462" y="1828800"/>
            <a:ext cx="7583486" cy="42089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82575" marR="0" lvl="0" indent="-282575" algn="l" rtl="0">
              <a:spcBef>
                <a:spcPts val="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2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Become part of a team, build relationships.</a:t>
            </a:r>
          </a:p>
          <a:p>
            <a:pPr marL="282575" marR="0" lvl="0" indent="-282575" algn="l" rtl="0">
              <a:spcBef>
                <a:spcPts val="20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2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Learn many new things, new experiences</a:t>
            </a:r>
          </a:p>
          <a:p>
            <a:pPr marL="282575" marR="0" lvl="0" indent="-282575" algn="l" rtl="0">
              <a:spcBef>
                <a:spcPts val="20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2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Builds problem solving skills</a:t>
            </a:r>
          </a:p>
          <a:p>
            <a:pPr marL="282575" marR="0" lvl="0" indent="-282575" algn="l" rtl="0">
              <a:spcBef>
                <a:spcPts val="20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2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Possible scholarship opportunities.</a:t>
            </a:r>
          </a:p>
          <a:p>
            <a:pPr marL="282575" marR="0" lvl="0" indent="-142875" algn="l" rtl="0">
              <a:spcBef>
                <a:spcPts val="2000"/>
              </a:spcBef>
              <a:buClr>
                <a:schemeClr val="lt1"/>
              </a:buClr>
              <a:buFont typeface="Noto Symbol"/>
              <a:buNone/>
            </a:pPr>
            <a:endParaRPr sz="2200" b="0" i="0" u="none" strike="noStrike" cap="none" baseline="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282575" marR="0" lvl="0" indent="-142875" algn="l" rtl="0">
              <a:spcBef>
                <a:spcPts val="2000"/>
              </a:spcBef>
              <a:buClr>
                <a:schemeClr val="lt1"/>
              </a:buClr>
              <a:buFont typeface="Noto Symbol"/>
              <a:buNone/>
            </a:pPr>
            <a:endParaRPr sz="2200" b="0" i="0" u="none" strike="noStrike" cap="none" baseline="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779462" y="381000"/>
            <a:ext cx="7583486" cy="10443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Trebuchet MS"/>
              <a:buNone/>
            </a:pPr>
            <a:r>
              <a:rPr lang="en-US" sz="3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What does a game look like?</a:t>
            </a:r>
          </a:p>
        </p:txBody>
      </p:sp>
      <p:sp>
        <p:nvSpPr>
          <p:cNvPr id="169" name="Shape 169"/>
          <p:cNvSpPr/>
          <p:nvPr/>
        </p:nvSpPr>
        <p:spPr>
          <a:xfrm>
            <a:off x="701675" y="2184400"/>
            <a:ext cx="7740649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sng" strike="noStrike" cap="none" baseline="0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3"/>
              </a:rPr>
              <a:t>An actual game</a:t>
            </a:r>
          </a:p>
        </p:txBody>
      </p:sp>
      <p:sp>
        <p:nvSpPr>
          <p:cNvPr id="170" name="Shape 170"/>
          <p:cNvSpPr/>
          <p:nvPr/>
        </p:nvSpPr>
        <p:spPr>
          <a:xfrm>
            <a:off x="701675" y="3258401"/>
            <a:ext cx="7740649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sng" strike="noStrike" cap="none" baseline="0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FIRST Animation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779462" y="381000"/>
            <a:ext cx="7583486" cy="10443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Trebuchet MS"/>
              <a:buNone/>
            </a:pPr>
            <a:r>
              <a:rPr lang="en-US" sz="3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Alright, so that’s cool.</a:t>
            </a:r>
          </a:p>
        </p:txBody>
      </p:sp>
      <p:sp>
        <p:nvSpPr>
          <p:cNvPr id="176" name="Shape 176"/>
          <p:cNvSpPr txBox="1"/>
          <p:nvPr/>
        </p:nvSpPr>
        <p:spPr>
          <a:xfrm>
            <a:off x="931862" y="2719293"/>
            <a:ext cx="7583486" cy="10443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rebuchet MS"/>
              <a:buNone/>
            </a:pPr>
            <a:r>
              <a:rPr lang="en-US" sz="3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But when does this even happen?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title"/>
          </p:nvPr>
        </p:nvSpPr>
        <p:spPr>
          <a:xfrm>
            <a:off x="779462" y="381000"/>
            <a:ext cx="7583486" cy="10443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Trebuchet MS"/>
              <a:buNone/>
            </a:pPr>
            <a:r>
              <a:rPr lang="en-US" sz="3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Our Schedule</a:t>
            </a:r>
          </a:p>
        </p:txBody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779462" y="1828800"/>
            <a:ext cx="7583486" cy="42089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82575" marR="0" lvl="0" indent="-282575" algn="l" rtl="0">
              <a:spcBef>
                <a:spcPts val="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2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We will be meeting once a week for the first semester.</a:t>
            </a:r>
          </a:p>
          <a:p>
            <a:pPr marL="282575" marR="0" lvl="0" indent="-282575" algn="l" rtl="0">
              <a:spcBef>
                <a:spcPts val="20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2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When the season starts in second semester, we will meet </a:t>
            </a:r>
            <a:r>
              <a:rPr lang="en-US" sz="2200" b="0" i="1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every</a:t>
            </a:r>
            <a:r>
              <a:rPr lang="en-US" sz="22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 day.</a:t>
            </a:r>
          </a:p>
          <a:p>
            <a:pPr marL="282575" marR="0" lvl="0" indent="-282575" algn="l" rtl="0">
              <a:spcBef>
                <a:spcPts val="20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2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Meetings occur before, during, and after school.</a:t>
            </a:r>
          </a:p>
          <a:p>
            <a:pPr marL="577850" marR="0" lvl="1" indent="-298450" algn="l" rtl="0">
              <a:spcBef>
                <a:spcPts val="6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0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“working lunch”</a:t>
            </a:r>
          </a:p>
          <a:p>
            <a:pPr marL="577850" marR="0" lvl="1" indent="-298450" algn="l" rtl="0">
              <a:spcBef>
                <a:spcPts val="6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0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Free periods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"/>
                                        <p:tgtEl>
                                          <p:spTgt spid="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"/>
                                        <p:tgtEl>
                                          <p:spTgt spid="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779462" y="381000"/>
            <a:ext cx="7583486" cy="10443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Trebuchet MS"/>
              <a:buNone/>
            </a:pPr>
            <a:r>
              <a:rPr lang="en-US" sz="3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What are the expectations?</a:t>
            </a:r>
          </a:p>
        </p:txBody>
      </p:sp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779462" y="1828800"/>
            <a:ext cx="7583486" cy="42089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82575" marR="0" lvl="0" indent="-282575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2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All members are expected to do the following:</a:t>
            </a:r>
          </a:p>
          <a:p>
            <a:pPr marL="577850" marR="0" lvl="1" indent="-298450" algn="l" rtl="0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0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Be committed to the team</a:t>
            </a:r>
          </a:p>
          <a:p>
            <a:pPr marL="860425" marR="0" lvl="2" indent="-288925" algn="l" rtl="0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Be there</a:t>
            </a:r>
          </a:p>
          <a:p>
            <a:pPr marL="860425" marR="0" lvl="2" indent="-288925" algn="l" rtl="0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Help with fundraising</a:t>
            </a:r>
          </a:p>
          <a:p>
            <a:pPr marL="860425" marR="0" lvl="2" indent="-288925" algn="l" rtl="0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Be an advocate for FIRST</a:t>
            </a:r>
          </a:p>
          <a:p>
            <a:pPr marL="860425" marR="0" lvl="2" indent="-288925" algn="l" rtl="0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Help with outreach</a:t>
            </a:r>
          </a:p>
          <a:p>
            <a:pPr marL="577850" marR="0" lvl="1" indent="-298450" algn="l" rtl="0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0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Contribute positively to the team</a:t>
            </a:r>
          </a:p>
          <a:p>
            <a:pPr marL="860425" marR="0" lvl="2" indent="-288925" algn="l" rtl="0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Find your place</a:t>
            </a:r>
          </a:p>
          <a:p>
            <a:pPr marL="577850" marR="0" lvl="1" indent="-298450" algn="l" rtl="0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0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Have a positive attitude</a:t>
            </a:r>
          </a:p>
          <a:p>
            <a:pPr marL="860425" marR="0" lvl="2" indent="-288925" algn="l" rtl="0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Respect others, and their opinion</a:t>
            </a:r>
          </a:p>
          <a:p>
            <a:pPr marL="577850" marR="0" lvl="1" indent="-298450" algn="l" rtl="0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20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Be productive</a:t>
            </a:r>
          </a:p>
          <a:p>
            <a:pPr marL="860425" marR="0" lvl="2" indent="-288925" algn="l" rtl="0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en-US" sz="18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Use your talents to help the team and the robot.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"/>
                                        <p:tgtEl>
                                          <p:spTgt spid="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"/>
                                        <p:tgtEl>
                                          <p:spTgt spid="1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"/>
                                        <p:tgtEl>
                                          <p:spTgt spid="1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"/>
                                        <p:tgtEl>
                                          <p:spTgt spid="1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"/>
                                        <p:tgtEl>
                                          <p:spTgt spid="1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"/>
                                        <p:tgtEl>
                                          <p:spTgt spid="1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"/>
                                        <p:tgtEl>
                                          <p:spTgt spid="1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"/>
                                        <p:tgtEl>
                                          <p:spTgt spid="1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"/>
                                        <p:tgtEl>
                                          <p:spTgt spid="18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volution">
  <a:themeElements>
    <a:clrScheme name="Revolution">
      <a:dk1>
        <a:srgbClr val="000000"/>
      </a:dk1>
      <a:lt1>
        <a:srgbClr val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349</Words>
  <Application>Microsoft Macintosh PowerPoint</Application>
  <PresentationFormat>On-screen Show (4:3)</PresentationFormat>
  <Paragraphs>55</Paragraphs>
  <Slides>11</Slides>
  <Notes>11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Revolution</vt:lpstr>
      <vt:lpstr>Slide 0</vt:lpstr>
      <vt:lpstr>Welcome</vt:lpstr>
      <vt:lpstr>What is FIRST?</vt:lpstr>
      <vt:lpstr>What about the robot?</vt:lpstr>
      <vt:lpstr>Benefits to FIRST </vt:lpstr>
      <vt:lpstr>What does a game look like?</vt:lpstr>
      <vt:lpstr>Alright, so that’s cool.</vt:lpstr>
      <vt:lpstr>Our Schedule</vt:lpstr>
      <vt:lpstr>What are the expectations?</vt:lpstr>
      <vt:lpstr>Financial Expectations</vt:lpstr>
      <vt:lpstr>Skill Sets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cp:lastModifiedBy>jennifer adams</cp:lastModifiedBy>
  <cp:revision>1</cp:revision>
  <dcterms:created xsi:type="dcterms:W3CDTF">2014-10-04T03:29:04Z</dcterms:created>
  <dcterms:modified xsi:type="dcterms:W3CDTF">2014-10-04T03:29:31Z</dcterms:modified>
</cp:coreProperties>
</file>